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_rels/slide5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_rels/presentation.xml.rels" ContentType="application/vnd.openxmlformats-package.relationships+xml"/>
  <Override PartName="/ppt/media/image46.png" ContentType="image/png"/>
  <Override PartName="/ppt/media/image45.png" ContentType="image/png"/>
  <Override PartName="/ppt/media/image43.png" ContentType="image/png"/>
  <Override PartName="/ppt/media/image42.png" ContentType="image/png"/>
  <Override PartName="/ppt/media/image41.png" ContentType="image/png"/>
  <Override PartName="/ppt/media/image40.png" ContentType="image/png"/>
  <Override PartName="/ppt/media/image35.png" ContentType="image/png"/>
  <Override PartName="/ppt/media/image34.png" ContentType="image/png"/>
  <Override PartName="/ppt/media/image33.png" ContentType="image/png"/>
  <Override PartName="/ppt/media/image32.png" ContentType="image/png"/>
  <Override PartName="/ppt/media/image31.png" ContentType="image/png"/>
  <Override PartName="/ppt/media/image30.png" ContentType="image/png"/>
  <Override PartName="/ppt/media/image38.jpeg" ContentType="image/jpeg"/>
  <Override PartName="/ppt/media/image29.png" ContentType="image/png"/>
  <Override PartName="/ppt/media/image27.png" ContentType="image/png"/>
  <Override PartName="/ppt/media/image26.png" ContentType="image/png"/>
  <Override PartName="/ppt/media/image23.png" ContentType="image/png"/>
  <Override PartName="/ppt/media/image5.png" ContentType="image/png"/>
  <Override PartName="/ppt/media/image20.png" ContentType="image/png"/>
  <Override PartName="/ppt/media/image19.png" ContentType="image/png"/>
  <Override PartName="/ppt/media/image18.png" ContentType="image/png"/>
  <Override PartName="/ppt/media/image17.jpeg" ContentType="image/jpeg"/>
  <Override PartName="/ppt/media/image15.png" ContentType="image/png"/>
  <Override PartName="/ppt/media/image14.png" ContentType="image/png"/>
  <Override PartName="/ppt/media/image13.png" ContentType="image/png"/>
  <Override PartName="/ppt/media/image28.jpeg" ContentType="image/jpeg"/>
  <Override PartName="/ppt/media/image12.png" ContentType="image/png"/>
  <Override PartName="/ppt/media/image39.jpeg" ContentType="image/jpeg"/>
  <Override PartName="/ppt/media/image4.png" ContentType="image/png"/>
  <Override PartName="/ppt/media/image44.png" ContentType="image/png"/>
  <Override PartName="/ppt/media/image11.jpeg" ContentType="image/jpeg"/>
  <Override PartName="/ppt/media/image10.png" ContentType="image/png"/>
  <Override PartName="/ppt/media/image24.png" ContentType="image/png"/>
  <Override PartName="/ppt/media/image9.png" ContentType="image/png"/>
  <Override PartName="/ppt/media/image22.png" ContentType="image/png"/>
  <Override PartName="/ppt/media/image7.png" ContentType="image/png"/>
  <Override PartName="/ppt/media/image21.png" ContentType="image/png"/>
  <Override PartName="/ppt/media/image6.png" ContentType="image/png"/>
  <Override PartName="/ppt/media/image16.png" ContentType="image/png"/>
  <Override PartName="/ppt/media/image3.jpeg" ContentType="image/jpeg"/>
  <Override PartName="/ppt/media/image37.png" ContentType="image/png"/>
  <Override PartName="/ppt/media/image2.png" ContentType="image/png"/>
  <Override PartName="/ppt/media/image25.png" ContentType="image/png"/>
  <Override PartName="/ppt/media/image8.jpeg" ContentType="image/jpeg"/>
  <Override PartName="/ppt/media/image36.png" ContentType="image/png"/>
  <Override PartName="/ppt/media/image1.png" ContentType="image/png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</p:sldIdLst>
  <p:sldSz cx="7556500" cy="106807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66640" y="3317760"/>
            <a:ext cx="6422040" cy="2288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1133640" y="6052320"/>
            <a:ext cx="5288400" cy="1301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1133640" y="7477920"/>
            <a:ext cx="5288400" cy="1301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66640" y="3317760"/>
            <a:ext cx="6422040" cy="2288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1133640" y="6052320"/>
            <a:ext cx="2580480" cy="1301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43360" y="6052320"/>
            <a:ext cx="2580480" cy="1301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843360" y="7477920"/>
            <a:ext cx="2580480" cy="1301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1133640" y="7477920"/>
            <a:ext cx="2580480" cy="1301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66640" y="3317760"/>
            <a:ext cx="6422040" cy="2288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1133640" y="6052320"/>
            <a:ext cx="5288400" cy="2728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1133640" y="6052320"/>
            <a:ext cx="5288400" cy="2728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4" name="" descr=""/>
          <p:cNvPicPr/>
          <p:nvPr/>
        </p:nvPicPr>
        <p:blipFill>
          <a:blip r:embed="rId2"/>
          <a:stretch/>
        </p:blipFill>
        <p:spPr>
          <a:xfrm>
            <a:off x="2067840" y="6051960"/>
            <a:ext cx="3420000" cy="272844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/>
        </p:blipFill>
        <p:spPr>
          <a:xfrm>
            <a:off x="2067840" y="6051960"/>
            <a:ext cx="3420000" cy="2728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66640" y="3317760"/>
            <a:ext cx="6422040" cy="2288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1133640" y="6052320"/>
            <a:ext cx="5288400" cy="2728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66640" y="3317760"/>
            <a:ext cx="6422040" cy="2288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1133640" y="6052320"/>
            <a:ext cx="5288400" cy="2728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66640" y="3317760"/>
            <a:ext cx="6422040" cy="2288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1133640" y="6052320"/>
            <a:ext cx="2580480" cy="2728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43360" y="6052320"/>
            <a:ext cx="2580480" cy="2728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66640" y="3317760"/>
            <a:ext cx="6422040" cy="2288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66640" y="3317760"/>
            <a:ext cx="6422040" cy="1060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66640" y="3317760"/>
            <a:ext cx="6422040" cy="2288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1133640" y="6052320"/>
            <a:ext cx="2580480" cy="1301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1133640" y="7477920"/>
            <a:ext cx="2580480" cy="1301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843360" y="6052320"/>
            <a:ext cx="2580480" cy="2728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66640" y="3317760"/>
            <a:ext cx="6422040" cy="2288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1133640" y="6052320"/>
            <a:ext cx="2580480" cy="2728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43360" y="6052320"/>
            <a:ext cx="2580480" cy="1301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43360" y="7477920"/>
            <a:ext cx="2580480" cy="1301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66640" y="3317760"/>
            <a:ext cx="6422040" cy="2288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1133640" y="6052320"/>
            <a:ext cx="2580480" cy="1301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43360" y="6052320"/>
            <a:ext cx="2580480" cy="1301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1133640" y="7477920"/>
            <a:ext cx="5288400" cy="1301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66640" y="3317760"/>
            <a:ext cx="6422040" cy="2288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1133640" y="6052320"/>
            <a:ext cx="5288400" cy="272844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en-US" sz="1800" spc="-1">
                <a:latin typeface="Arial"/>
              </a:rPr>
              <a:t>Click to edit the outline text format</a:t>
            </a:r>
            <a:endParaRPr/>
          </a:p>
          <a:p>
            <a:pPr lvl="1" marL="864000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en-US" sz="1800" spc="-1">
                <a:latin typeface="Arial"/>
              </a:rPr>
              <a:t>Second Outline Level</a:t>
            </a:r>
            <a:endParaRPr/>
          </a:p>
          <a:p>
            <a:pPr lvl="2" marL="1296000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en-US" sz="1800" spc="-1">
                <a:latin typeface="Arial"/>
              </a:rPr>
              <a:t>Third Outline Level</a:t>
            </a:r>
            <a:endParaRPr/>
          </a:p>
          <a:p>
            <a:pPr lvl="3" marL="1728000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en-US" sz="1800" spc="-1">
                <a:latin typeface="Arial"/>
              </a:rPr>
              <a:t>Fourth Outline Level</a:t>
            </a:r>
            <a:endParaRPr/>
          </a:p>
          <a:p>
            <a:pPr lvl="4" marL="2160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en-US" sz="1800" spc="-1">
                <a:latin typeface="Arial"/>
              </a:rPr>
              <a:t>Fifth Outline Level</a:t>
            </a:r>
            <a:endParaRPr/>
          </a:p>
          <a:p>
            <a:pPr lvl="5" marL="2592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en-US" sz="1800" spc="-1">
                <a:latin typeface="Arial"/>
              </a:rPr>
              <a:t>Sixth Outline Level</a:t>
            </a:r>
            <a:endParaRPr/>
          </a:p>
          <a:p>
            <a:pPr lvl="6" marL="3024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en-US" sz="1800" spc="-1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jpeg"/><Relationship Id="rId7" Type="http://schemas.openxmlformats.org/officeDocument/2006/relationships/image" Target="../media/image9.png"/><Relationship Id="rId8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jpeg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8" Type="http://schemas.openxmlformats.org/officeDocument/2006/relationships/image" Target="../media/image24.png"/><Relationship Id="rId9" Type="http://schemas.openxmlformats.org/officeDocument/2006/relationships/image" Target="../media/image25.png"/><Relationship Id="rId10" Type="http://schemas.openxmlformats.org/officeDocument/2006/relationships/image" Target="../media/image26.png"/><Relationship Id="rId1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image" Target="../media/image28.jpeg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Relationship Id="rId8" Type="http://schemas.openxmlformats.org/officeDocument/2006/relationships/image" Target="../media/image34.png"/><Relationship Id="rId9" Type="http://schemas.openxmlformats.org/officeDocument/2006/relationships/image" Target="../media/image35.png"/><Relationship Id="rId10" Type="http://schemas.openxmlformats.org/officeDocument/2006/relationships/image" Target="../media/image36.png"/><Relationship Id="rId1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7.png"/><Relationship Id="rId2" Type="http://schemas.openxmlformats.org/officeDocument/2006/relationships/image" Target="../media/image38.jpeg"/><Relationship Id="rId3" Type="http://schemas.openxmlformats.org/officeDocument/2006/relationships/image" Target="../media/image39.jpe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8" Type="http://schemas.openxmlformats.org/officeDocument/2006/relationships/image" Target="../media/image44.png"/><Relationship Id="rId9" Type="http://schemas.openxmlformats.org/officeDocument/2006/relationships/image" Target="../media/image45.png"/><Relationship Id="rId10" Type="http://schemas.openxmlformats.org/officeDocument/2006/relationships/image" Target="../media/image46.png"/><Relationship Id="rId1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ustomShape 1"/>
          <p:cNvSpPr/>
          <p:nvPr/>
        </p:nvSpPr>
        <p:spPr>
          <a:xfrm>
            <a:off x="0" y="0"/>
            <a:ext cx="7558560" cy="730800"/>
          </a:xfrm>
          <a:prstGeom prst="rect">
            <a:avLst/>
          </a:prstGeom>
          <a:solidFill>
            <a:srgbClr val="ff0000"/>
          </a:solidFill>
          <a:ln w="9360">
            <a:solidFill>
              <a:srgbClr val="ff00cc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7" name="CustomShape 2"/>
          <p:cNvSpPr/>
          <p:nvPr/>
        </p:nvSpPr>
        <p:spPr>
          <a:xfrm>
            <a:off x="0" y="10233000"/>
            <a:ext cx="7558560" cy="548280"/>
          </a:xfrm>
          <a:prstGeom prst="rect">
            <a:avLst/>
          </a:prstGeom>
          <a:solidFill>
            <a:srgbClr val="eeeeee"/>
          </a:solidFill>
          <a:ln w="936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8" name="CustomShape 3"/>
          <p:cNvSpPr/>
          <p:nvPr/>
        </p:nvSpPr>
        <p:spPr>
          <a:xfrm>
            <a:off x="357120" y="61920"/>
            <a:ext cx="5210640" cy="5673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n-US" sz="2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Creatief met Code</a:t>
            </a:r>
            <a:endParaRPr/>
          </a:p>
        </p:txBody>
      </p:sp>
      <p:sp>
        <p:nvSpPr>
          <p:cNvPr id="39" name="CustomShape 4"/>
          <p:cNvSpPr/>
          <p:nvPr/>
        </p:nvSpPr>
        <p:spPr>
          <a:xfrm>
            <a:off x="1999440" y="1182600"/>
            <a:ext cx="5038560" cy="1278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800" y="0"/>
                </a:moveTo>
                <a:lnTo>
                  <a:pt x="800" y="3600"/>
                </a:lnTo>
                <a:lnTo>
                  <a:pt x="0" y="6503"/>
                </a:lnTo>
                <a:lnTo>
                  <a:pt x="800" y="9000"/>
                </a:lnTo>
                <a:lnTo>
                  <a:pt x="80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4267" y="0"/>
                </a:lnTo>
                <a:close/>
              </a:path>
            </a:pathLst>
          </a:custGeom>
          <a:solidFill>
            <a:srgbClr val="99ff33"/>
          </a:solidFill>
          <a:ln w="936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0" name="CustomShape 5"/>
          <p:cNvSpPr/>
          <p:nvPr/>
        </p:nvSpPr>
        <p:spPr>
          <a:xfrm>
            <a:off x="2395080" y="1366200"/>
            <a:ext cx="4433760" cy="91152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45000" rIns="45000" tIns="45000" bIns="45000" anchor="ctr"/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Kunnen alleen mensen kunst maken? 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Of kun je het ook samen met de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computer doen? Tijd voor een experiment.</a:t>
            </a:r>
            <a:endParaRPr/>
          </a:p>
        </p:txBody>
      </p:sp>
      <p:sp>
        <p:nvSpPr>
          <p:cNvPr id="41" name="CustomShape 6"/>
          <p:cNvSpPr/>
          <p:nvPr/>
        </p:nvSpPr>
        <p:spPr>
          <a:xfrm>
            <a:off x="1001880" y="9462960"/>
            <a:ext cx="6036120" cy="5482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636" y="0"/>
                </a:moveTo>
                <a:lnTo>
                  <a:pt x="636" y="3600"/>
                </a:lnTo>
                <a:lnTo>
                  <a:pt x="0" y="7903"/>
                </a:lnTo>
                <a:lnTo>
                  <a:pt x="636" y="9000"/>
                </a:lnTo>
                <a:lnTo>
                  <a:pt x="636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4130" y="0"/>
                </a:lnTo>
                <a:close/>
              </a:path>
            </a:pathLst>
          </a:custGeom>
          <a:solidFill>
            <a:srgbClr val="99ff33"/>
          </a:solidFill>
          <a:ln w="648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2" name="CustomShape 7"/>
          <p:cNvSpPr/>
          <p:nvPr/>
        </p:nvSpPr>
        <p:spPr>
          <a:xfrm>
            <a:off x="3062880" y="9552600"/>
            <a:ext cx="2091600" cy="3693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48240" rIns="48240" tIns="48240" bIns="48240" anchor="ctr"/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Dat kunnen wij ook!</a:t>
            </a:r>
            <a:endParaRPr/>
          </a:p>
        </p:txBody>
      </p:sp>
      <p:pic>
        <p:nvPicPr>
          <p:cNvPr id="43" name="image.jpeg" descr=""/>
          <p:cNvPicPr/>
          <p:nvPr/>
        </p:nvPicPr>
        <p:blipFill>
          <a:blip r:embed="rId1"/>
          <a:stretch/>
        </p:blipFill>
        <p:spPr>
          <a:xfrm>
            <a:off x="6278400" y="10304640"/>
            <a:ext cx="1202400" cy="422640"/>
          </a:xfrm>
          <a:prstGeom prst="rect">
            <a:avLst/>
          </a:prstGeom>
          <a:ln w="12600">
            <a:noFill/>
          </a:ln>
        </p:spPr>
      </p:pic>
      <p:sp>
        <p:nvSpPr>
          <p:cNvPr id="44" name="CustomShape 8"/>
          <p:cNvSpPr/>
          <p:nvPr/>
        </p:nvSpPr>
        <p:spPr>
          <a:xfrm>
            <a:off x="351360" y="2743200"/>
            <a:ext cx="3123000" cy="2010240"/>
          </a:xfrm>
          <a:prstGeom prst="rect">
            <a:avLst/>
          </a:prstGeom>
          <a:solidFill>
            <a:srgbClr val="ff33ff"/>
          </a:solidFill>
          <a:ln>
            <a:solidFill>
              <a:srgbClr val="ff33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45" name="CustomShape 9"/>
          <p:cNvSpPr/>
          <p:nvPr/>
        </p:nvSpPr>
        <p:spPr>
          <a:xfrm>
            <a:off x="3182760" y="2743200"/>
            <a:ext cx="3896280" cy="2010240"/>
          </a:xfrm>
          <a:prstGeom prst="rect">
            <a:avLst/>
          </a:prstGeom>
          <a:solidFill>
            <a:srgbClr val="ff33ff"/>
          </a:solidFill>
          <a:ln>
            <a:solidFill>
              <a:srgbClr val="ff33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46" name="CustomShape 10"/>
          <p:cNvSpPr/>
          <p:nvPr/>
        </p:nvSpPr>
        <p:spPr>
          <a:xfrm>
            <a:off x="3453480" y="3168000"/>
            <a:ext cx="3354840" cy="11858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45000" rIns="45000" tIns="45000" bIns="45000" anchor="ctr"/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Kunstenaars als Bernard 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Frize maken schilderijen vol met 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felgekleurde lijnen. Je kunt er 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rijk mee worden!</a:t>
            </a:r>
            <a:endParaRPr/>
          </a:p>
        </p:txBody>
      </p:sp>
      <p:pic>
        <p:nvPicPr>
          <p:cNvPr id="47" name="image.png" descr=""/>
          <p:cNvPicPr/>
          <p:nvPr/>
        </p:nvPicPr>
        <p:blipFill>
          <a:blip r:embed="rId2"/>
          <a:stretch/>
        </p:blipFill>
        <p:spPr>
          <a:xfrm>
            <a:off x="5086440" y="9226440"/>
            <a:ext cx="1670400" cy="1524600"/>
          </a:xfrm>
          <a:prstGeom prst="rect">
            <a:avLst/>
          </a:prstGeom>
          <a:ln w="12600">
            <a:noFill/>
          </a:ln>
        </p:spPr>
      </p:pic>
      <p:sp>
        <p:nvSpPr>
          <p:cNvPr id="48" name="CustomShape 11"/>
          <p:cNvSpPr/>
          <p:nvPr/>
        </p:nvSpPr>
        <p:spPr>
          <a:xfrm>
            <a:off x="357120" y="7148520"/>
            <a:ext cx="3123000" cy="2010240"/>
          </a:xfrm>
          <a:prstGeom prst="rect">
            <a:avLst/>
          </a:prstGeom>
          <a:solidFill>
            <a:srgbClr val="ff33ff"/>
          </a:solidFill>
          <a:ln w="9360">
            <a:solidFill>
              <a:srgbClr val="ff33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9" name="CustomShape 12"/>
          <p:cNvSpPr/>
          <p:nvPr/>
        </p:nvSpPr>
        <p:spPr>
          <a:xfrm>
            <a:off x="2825640" y="7148520"/>
            <a:ext cx="4253400" cy="2010240"/>
          </a:xfrm>
          <a:prstGeom prst="rect">
            <a:avLst/>
          </a:prstGeom>
          <a:solidFill>
            <a:srgbClr val="ff33ff"/>
          </a:solidFill>
          <a:ln>
            <a:solidFill>
              <a:srgbClr val="ff33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0" name="CustomShape 13"/>
          <p:cNvSpPr/>
          <p:nvPr/>
        </p:nvSpPr>
        <p:spPr>
          <a:xfrm>
            <a:off x="3052800" y="7423920"/>
            <a:ext cx="3799800" cy="14601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45000" rIns="45000" tIns="45000" bIns="45000" anchor="ctr"/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Deze creaties kunnen ook nog eens 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interactief worden: je kan de 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tekening dan beïnvloeden door 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met de muis te bewegen of er 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langs te lopen.</a:t>
            </a:r>
            <a:endParaRPr/>
          </a:p>
        </p:txBody>
      </p:sp>
      <p:sp>
        <p:nvSpPr>
          <p:cNvPr id="51" name="CustomShape 14"/>
          <p:cNvSpPr/>
          <p:nvPr/>
        </p:nvSpPr>
        <p:spPr>
          <a:xfrm>
            <a:off x="357120" y="4952880"/>
            <a:ext cx="3123000" cy="2010240"/>
          </a:xfrm>
          <a:prstGeom prst="rect">
            <a:avLst/>
          </a:prstGeom>
          <a:solidFill>
            <a:srgbClr val="ff33ff"/>
          </a:solidFill>
          <a:ln w="9360">
            <a:solidFill>
              <a:srgbClr val="ff33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2" name="CustomShape 15"/>
          <p:cNvSpPr/>
          <p:nvPr/>
        </p:nvSpPr>
        <p:spPr>
          <a:xfrm>
            <a:off x="2917800" y="4952880"/>
            <a:ext cx="4163040" cy="2010240"/>
          </a:xfrm>
          <a:prstGeom prst="rect">
            <a:avLst/>
          </a:prstGeom>
          <a:solidFill>
            <a:srgbClr val="ff33ff"/>
          </a:solidFill>
          <a:ln>
            <a:solidFill>
              <a:srgbClr val="ff33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3" name="CustomShape 16"/>
          <p:cNvSpPr/>
          <p:nvPr/>
        </p:nvSpPr>
        <p:spPr>
          <a:xfrm>
            <a:off x="3086280" y="5365080"/>
            <a:ext cx="3825720" cy="11858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45000" rIns="45000" tIns="45000" bIns="45000" anchor="ctr"/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Digitale kunstenaars spelen net zo 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met lijnen en blokken. Hier zie je het 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computerspel 'Breakout' dat hier is 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omgebouwd tot kunstwerk.</a:t>
            </a:r>
            <a:endParaRPr/>
          </a:p>
        </p:txBody>
      </p:sp>
      <p:pic>
        <p:nvPicPr>
          <p:cNvPr id="54" name="image.png" descr=""/>
          <p:cNvPicPr/>
          <p:nvPr/>
        </p:nvPicPr>
        <p:blipFill>
          <a:blip r:embed="rId3"/>
          <a:stretch/>
        </p:blipFill>
        <p:spPr>
          <a:xfrm>
            <a:off x="503280" y="5102640"/>
            <a:ext cx="2284920" cy="1529280"/>
          </a:xfrm>
          <a:prstGeom prst="rect">
            <a:avLst/>
          </a:prstGeom>
          <a:ln w="12600">
            <a:noFill/>
          </a:ln>
        </p:spPr>
      </p:pic>
      <p:sp>
        <p:nvSpPr>
          <p:cNvPr id="55" name="CustomShape 17"/>
          <p:cNvSpPr/>
          <p:nvPr/>
        </p:nvSpPr>
        <p:spPr>
          <a:xfrm>
            <a:off x="6858000" y="160560"/>
            <a:ext cx="700560" cy="3945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n-US" sz="2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</a:t>
            </a:r>
            <a:endParaRPr/>
          </a:p>
        </p:txBody>
      </p:sp>
      <p:pic>
        <p:nvPicPr>
          <p:cNvPr id="56" name="" descr=""/>
          <p:cNvPicPr/>
          <p:nvPr/>
        </p:nvPicPr>
        <p:blipFill>
          <a:blip r:embed="rId4"/>
          <a:stretch/>
        </p:blipFill>
        <p:spPr>
          <a:xfrm>
            <a:off x="457200" y="1367280"/>
            <a:ext cx="1371600" cy="1010160"/>
          </a:xfrm>
          <a:prstGeom prst="rect">
            <a:avLst/>
          </a:prstGeom>
          <a:ln>
            <a:noFill/>
          </a:ln>
        </p:spPr>
      </p:pic>
      <p:pic>
        <p:nvPicPr>
          <p:cNvPr id="57" name="" descr=""/>
          <p:cNvPicPr/>
          <p:nvPr/>
        </p:nvPicPr>
        <p:blipFill>
          <a:blip r:embed="rId5"/>
          <a:stretch/>
        </p:blipFill>
        <p:spPr>
          <a:xfrm>
            <a:off x="274320" y="9462960"/>
            <a:ext cx="770760" cy="567720"/>
          </a:xfrm>
          <a:prstGeom prst="rect">
            <a:avLst/>
          </a:prstGeom>
          <a:ln>
            <a:noFill/>
          </a:ln>
        </p:spPr>
      </p:pic>
      <p:pic>
        <p:nvPicPr>
          <p:cNvPr id="58" name="" descr=""/>
          <p:cNvPicPr/>
          <p:nvPr/>
        </p:nvPicPr>
        <p:blipFill>
          <a:blip r:embed="rId6"/>
          <a:stretch/>
        </p:blipFill>
        <p:spPr>
          <a:xfrm>
            <a:off x="490680" y="2926080"/>
            <a:ext cx="2469600" cy="1645920"/>
          </a:xfrm>
          <a:prstGeom prst="rect">
            <a:avLst/>
          </a:prstGeom>
          <a:ln>
            <a:noFill/>
          </a:ln>
        </p:spPr>
      </p:pic>
      <p:pic>
        <p:nvPicPr>
          <p:cNvPr id="59" name="" descr=""/>
          <p:cNvPicPr/>
          <p:nvPr/>
        </p:nvPicPr>
        <p:blipFill>
          <a:blip r:embed="rId7"/>
          <a:stretch/>
        </p:blipFill>
        <p:spPr>
          <a:xfrm>
            <a:off x="493200" y="7295760"/>
            <a:ext cx="2339280" cy="14914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image.png" descr=""/>
          <p:cNvPicPr/>
          <p:nvPr/>
        </p:nvPicPr>
        <p:blipFill>
          <a:blip r:embed="rId1"/>
          <a:stretch/>
        </p:blipFill>
        <p:spPr>
          <a:xfrm>
            <a:off x="357120" y="6940440"/>
            <a:ext cx="6680880" cy="2792880"/>
          </a:xfrm>
          <a:prstGeom prst="rect">
            <a:avLst/>
          </a:prstGeom>
          <a:ln w="12600">
            <a:noFill/>
          </a:ln>
        </p:spPr>
      </p:pic>
      <p:sp>
        <p:nvSpPr>
          <p:cNvPr id="61" name="CustomShape 1"/>
          <p:cNvSpPr/>
          <p:nvPr/>
        </p:nvSpPr>
        <p:spPr>
          <a:xfrm>
            <a:off x="0" y="0"/>
            <a:ext cx="7558560" cy="730800"/>
          </a:xfrm>
          <a:prstGeom prst="rect">
            <a:avLst/>
          </a:prstGeom>
          <a:solidFill>
            <a:srgbClr val="ff0000"/>
          </a:solidFill>
          <a:ln w="9360">
            <a:solidFill>
              <a:srgbClr val="ff00cc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62" name="CustomShape 2"/>
          <p:cNvSpPr/>
          <p:nvPr/>
        </p:nvSpPr>
        <p:spPr>
          <a:xfrm>
            <a:off x="0" y="10233000"/>
            <a:ext cx="7558560" cy="548280"/>
          </a:xfrm>
          <a:prstGeom prst="rect">
            <a:avLst/>
          </a:prstGeom>
          <a:solidFill>
            <a:srgbClr val="eeeeee"/>
          </a:solidFill>
          <a:ln w="936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63" name="CustomShape 3"/>
          <p:cNvSpPr/>
          <p:nvPr/>
        </p:nvSpPr>
        <p:spPr>
          <a:xfrm>
            <a:off x="357120" y="61920"/>
            <a:ext cx="5210640" cy="5673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n-US" sz="2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Creatief met Code</a:t>
            </a:r>
            <a:endParaRPr/>
          </a:p>
        </p:txBody>
      </p:sp>
      <p:sp>
        <p:nvSpPr>
          <p:cNvPr id="64" name="CustomShape 4"/>
          <p:cNvSpPr/>
          <p:nvPr/>
        </p:nvSpPr>
        <p:spPr>
          <a:xfrm>
            <a:off x="1999440" y="1182600"/>
            <a:ext cx="5038560" cy="1278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800" y="0"/>
                </a:moveTo>
                <a:lnTo>
                  <a:pt x="800" y="3600"/>
                </a:lnTo>
                <a:lnTo>
                  <a:pt x="0" y="6503"/>
                </a:lnTo>
                <a:lnTo>
                  <a:pt x="800" y="9000"/>
                </a:lnTo>
                <a:lnTo>
                  <a:pt x="80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4267" y="0"/>
                </a:lnTo>
                <a:close/>
              </a:path>
            </a:pathLst>
          </a:custGeom>
          <a:solidFill>
            <a:srgbClr val="99ff33"/>
          </a:solidFill>
          <a:ln w="936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65" name="CustomShape 5"/>
          <p:cNvSpPr/>
          <p:nvPr/>
        </p:nvSpPr>
        <p:spPr>
          <a:xfrm>
            <a:off x="2419920" y="1366200"/>
            <a:ext cx="4383720" cy="91152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45000" rIns="45000" tIns="45000" bIns="45000" anchor="ctr"/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We gaan de computer de opdracht geven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om een tekening te maken. Jij bepaalt de 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regels, de computer doet de rest.</a:t>
            </a:r>
            <a:endParaRPr/>
          </a:p>
        </p:txBody>
      </p:sp>
      <p:sp>
        <p:nvSpPr>
          <p:cNvPr id="66" name="CustomShape 6"/>
          <p:cNvSpPr/>
          <p:nvPr/>
        </p:nvSpPr>
        <p:spPr>
          <a:xfrm>
            <a:off x="1001880" y="6114960"/>
            <a:ext cx="6036120" cy="5482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636" y="0"/>
                </a:moveTo>
                <a:lnTo>
                  <a:pt x="636" y="3600"/>
                </a:lnTo>
                <a:lnTo>
                  <a:pt x="0" y="7903"/>
                </a:lnTo>
                <a:lnTo>
                  <a:pt x="636" y="9000"/>
                </a:lnTo>
                <a:lnTo>
                  <a:pt x="636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4130" y="0"/>
                </a:lnTo>
                <a:close/>
              </a:path>
            </a:pathLst>
          </a:custGeom>
          <a:solidFill>
            <a:srgbClr val="99ff33"/>
          </a:solidFill>
          <a:ln w="648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67" name="CustomShape 7"/>
          <p:cNvSpPr/>
          <p:nvPr/>
        </p:nvSpPr>
        <p:spPr>
          <a:xfrm>
            <a:off x="2898360" y="6204600"/>
            <a:ext cx="2421000" cy="3693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48240" rIns="48240" tIns="48240" bIns="48240" anchor="ctr"/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Maak dit na in Scratch:</a:t>
            </a:r>
            <a:endParaRPr/>
          </a:p>
        </p:txBody>
      </p:sp>
      <p:pic>
        <p:nvPicPr>
          <p:cNvPr id="68" name="image.jpeg" descr=""/>
          <p:cNvPicPr/>
          <p:nvPr/>
        </p:nvPicPr>
        <p:blipFill>
          <a:blip r:embed="rId2"/>
          <a:stretch/>
        </p:blipFill>
        <p:spPr>
          <a:xfrm>
            <a:off x="6278400" y="10304640"/>
            <a:ext cx="1202400" cy="422640"/>
          </a:xfrm>
          <a:prstGeom prst="rect">
            <a:avLst/>
          </a:prstGeom>
          <a:ln w="12600">
            <a:noFill/>
          </a:ln>
        </p:spPr>
      </p:pic>
      <p:sp>
        <p:nvSpPr>
          <p:cNvPr id="69" name="CustomShape 8"/>
          <p:cNvSpPr/>
          <p:nvPr/>
        </p:nvSpPr>
        <p:spPr>
          <a:xfrm>
            <a:off x="357120" y="3008160"/>
            <a:ext cx="3123000" cy="2396160"/>
          </a:xfrm>
          <a:prstGeom prst="rect">
            <a:avLst/>
          </a:prstGeom>
          <a:solidFill>
            <a:srgbClr val="ff33ff"/>
          </a:solidFill>
          <a:ln w="9360">
            <a:solidFill>
              <a:srgbClr val="ff33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70" name="CustomShape 9"/>
          <p:cNvSpPr/>
          <p:nvPr/>
        </p:nvSpPr>
        <p:spPr>
          <a:xfrm>
            <a:off x="3435480" y="3008160"/>
            <a:ext cx="3643920" cy="2396160"/>
          </a:xfrm>
          <a:prstGeom prst="rect">
            <a:avLst/>
          </a:prstGeom>
          <a:solidFill>
            <a:srgbClr val="ff33ff"/>
          </a:solidFill>
          <a:ln w="9360">
            <a:solidFill>
              <a:srgbClr val="ff33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71" name="CustomShape 10"/>
          <p:cNvSpPr/>
          <p:nvPr/>
        </p:nvSpPr>
        <p:spPr>
          <a:xfrm>
            <a:off x="3687120" y="3613320"/>
            <a:ext cx="3139920" cy="11858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45000" rIns="45000" tIns="45000" bIns="45000" anchor="ctr"/>
          <a:p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Met Scratch kun je ook lijnen </a:t>
            </a:r>
            <a:endParaRPr/>
          </a:p>
          <a:p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tekenen. Laten we klein maar 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fijn beginnen met een snelle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regenbooglijn.</a:t>
            </a:r>
            <a:endParaRPr/>
          </a:p>
        </p:txBody>
      </p:sp>
      <p:pic>
        <p:nvPicPr>
          <p:cNvPr id="72" name="image.png" descr=""/>
          <p:cNvPicPr/>
          <p:nvPr/>
        </p:nvPicPr>
        <p:blipFill>
          <a:blip r:embed="rId3"/>
          <a:stretch/>
        </p:blipFill>
        <p:spPr>
          <a:xfrm>
            <a:off x="573120" y="3154320"/>
            <a:ext cx="2861280" cy="2138760"/>
          </a:xfrm>
          <a:prstGeom prst="rect">
            <a:avLst/>
          </a:prstGeom>
          <a:ln w="12600">
            <a:noFill/>
          </a:ln>
        </p:spPr>
      </p:pic>
      <p:pic>
        <p:nvPicPr>
          <p:cNvPr id="73" name="image.png" descr=""/>
          <p:cNvPicPr/>
          <p:nvPr/>
        </p:nvPicPr>
        <p:blipFill>
          <a:blip r:embed="rId4"/>
          <a:stretch/>
        </p:blipFill>
        <p:spPr>
          <a:xfrm>
            <a:off x="5086440" y="9226440"/>
            <a:ext cx="1670400" cy="1524600"/>
          </a:xfrm>
          <a:prstGeom prst="rect">
            <a:avLst/>
          </a:prstGeom>
          <a:ln w="12600">
            <a:noFill/>
          </a:ln>
        </p:spPr>
      </p:pic>
      <p:sp>
        <p:nvSpPr>
          <p:cNvPr id="74" name="CustomShape 11"/>
          <p:cNvSpPr/>
          <p:nvPr/>
        </p:nvSpPr>
        <p:spPr>
          <a:xfrm>
            <a:off x="6858000" y="160560"/>
            <a:ext cx="700560" cy="3945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n-US" sz="2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</a:t>
            </a:r>
            <a:endParaRPr/>
          </a:p>
        </p:txBody>
      </p:sp>
      <p:pic>
        <p:nvPicPr>
          <p:cNvPr id="75" name="Screen Shot 2016-05-27 at 11.15.42.png" descr=""/>
          <p:cNvPicPr/>
          <p:nvPr/>
        </p:nvPicPr>
        <p:blipFill>
          <a:blip r:embed="rId5"/>
          <a:stretch/>
        </p:blipFill>
        <p:spPr>
          <a:xfrm>
            <a:off x="398160" y="7143840"/>
            <a:ext cx="2315880" cy="2405520"/>
          </a:xfrm>
          <a:prstGeom prst="rect">
            <a:avLst/>
          </a:prstGeom>
          <a:ln w="12600">
            <a:noFill/>
          </a:ln>
        </p:spPr>
      </p:pic>
      <p:pic>
        <p:nvPicPr>
          <p:cNvPr id="76" name="" descr=""/>
          <p:cNvPicPr/>
          <p:nvPr/>
        </p:nvPicPr>
        <p:blipFill>
          <a:blip r:embed="rId6"/>
          <a:stretch/>
        </p:blipFill>
        <p:spPr>
          <a:xfrm>
            <a:off x="457200" y="1367280"/>
            <a:ext cx="1371600" cy="1010160"/>
          </a:xfrm>
          <a:prstGeom prst="rect">
            <a:avLst/>
          </a:prstGeom>
          <a:ln>
            <a:noFill/>
          </a:ln>
        </p:spPr>
      </p:pic>
      <p:pic>
        <p:nvPicPr>
          <p:cNvPr id="77" name="" descr=""/>
          <p:cNvPicPr/>
          <p:nvPr/>
        </p:nvPicPr>
        <p:blipFill>
          <a:blip r:embed="rId7"/>
          <a:stretch/>
        </p:blipFill>
        <p:spPr>
          <a:xfrm>
            <a:off x="182880" y="6126480"/>
            <a:ext cx="869040" cy="640080"/>
          </a:xfrm>
          <a:prstGeom prst="rect">
            <a:avLst/>
          </a:prstGeom>
          <a:ln>
            <a:noFill/>
          </a:ln>
        </p:spPr>
      </p:pic>
    </p:spTree>
  </p:cSld>
  <p:transition spd="med">
    <p:fade/>
  </p:transition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0" y="0"/>
            <a:ext cx="7558560" cy="730800"/>
          </a:xfrm>
          <a:prstGeom prst="rect">
            <a:avLst/>
          </a:prstGeom>
          <a:solidFill>
            <a:srgbClr val="ff0000"/>
          </a:solidFill>
          <a:ln w="9360">
            <a:solidFill>
              <a:srgbClr val="ff00cc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79" name="CustomShape 2"/>
          <p:cNvSpPr/>
          <p:nvPr/>
        </p:nvSpPr>
        <p:spPr>
          <a:xfrm>
            <a:off x="0" y="10233000"/>
            <a:ext cx="7558560" cy="548280"/>
          </a:xfrm>
          <a:prstGeom prst="rect">
            <a:avLst/>
          </a:prstGeom>
          <a:solidFill>
            <a:srgbClr val="eeeeee"/>
          </a:solidFill>
          <a:ln w="936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80" name="CustomShape 3"/>
          <p:cNvSpPr/>
          <p:nvPr/>
        </p:nvSpPr>
        <p:spPr>
          <a:xfrm>
            <a:off x="357120" y="61920"/>
            <a:ext cx="5210640" cy="5673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n-US" sz="2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Creatief met Code</a:t>
            </a:r>
            <a:endParaRPr/>
          </a:p>
        </p:txBody>
      </p:sp>
      <p:sp>
        <p:nvSpPr>
          <p:cNvPr id="81" name="CustomShape 4"/>
          <p:cNvSpPr/>
          <p:nvPr/>
        </p:nvSpPr>
        <p:spPr>
          <a:xfrm>
            <a:off x="1999440" y="1182600"/>
            <a:ext cx="5038560" cy="1278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800" y="0"/>
                </a:moveTo>
                <a:lnTo>
                  <a:pt x="800" y="3600"/>
                </a:lnTo>
                <a:lnTo>
                  <a:pt x="0" y="6503"/>
                </a:lnTo>
                <a:lnTo>
                  <a:pt x="800" y="9000"/>
                </a:lnTo>
                <a:lnTo>
                  <a:pt x="80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4267" y="0"/>
                </a:lnTo>
                <a:close/>
              </a:path>
            </a:pathLst>
          </a:custGeom>
          <a:solidFill>
            <a:srgbClr val="99ff33"/>
          </a:solidFill>
          <a:ln w="936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82" name="CustomShape 5"/>
          <p:cNvSpPr/>
          <p:nvPr/>
        </p:nvSpPr>
        <p:spPr>
          <a:xfrm>
            <a:off x="2425320" y="1503360"/>
            <a:ext cx="4372920" cy="6372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45000" rIns="45000" tIns="45000" bIns="45000" anchor="ctr"/>
          <a:p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Tijd om het wat mooier te maken. 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Probeer deze verbeteringen toe te voegen</a:t>
            </a:r>
            <a:endParaRPr/>
          </a:p>
        </p:txBody>
      </p:sp>
      <p:sp>
        <p:nvSpPr>
          <p:cNvPr id="83" name="CustomShape 6"/>
          <p:cNvSpPr/>
          <p:nvPr/>
        </p:nvSpPr>
        <p:spPr>
          <a:xfrm>
            <a:off x="1001880" y="6114960"/>
            <a:ext cx="6036120" cy="8244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636" y="0"/>
                </a:moveTo>
                <a:lnTo>
                  <a:pt x="636" y="3600"/>
                </a:lnTo>
                <a:lnTo>
                  <a:pt x="0" y="5251"/>
                </a:lnTo>
                <a:lnTo>
                  <a:pt x="636" y="9000"/>
                </a:lnTo>
                <a:lnTo>
                  <a:pt x="636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4130" y="0"/>
                </a:lnTo>
                <a:close/>
              </a:path>
            </a:pathLst>
          </a:custGeom>
          <a:solidFill>
            <a:srgbClr val="99ff33"/>
          </a:solidFill>
          <a:ln w="648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84" name="CustomShape 7"/>
          <p:cNvSpPr/>
          <p:nvPr/>
        </p:nvSpPr>
        <p:spPr>
          <a:xfrm>
            <a:off x="1380240" y="6205680"/>
            <a:ext cx="5456880" cy="6436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48240" rIns="48240" tIns="48240" bIns="48240" anchor="ctr"/>
          <a:p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Maak het cijfer in het 'draai' blokje eens 1. En dan 10. 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Wat zie je gebeuren?</a:t>
            </a:r>
            <a:endParaRPr/>
          </a:p>
        </p:txBody>
      </p:sp>
      <p:pic>
        <p:nvPicPr>
          <p:cNvPr id="85" name="image.jpeg" descr=""/>
          <p:cNvPicPr/>
          <p:nvPr/>
        </p:nvPicPr>
        <p:blipFill>
          <a:blip r:embed="rId1"/>
          <a:stretch/>
        </p:blipFill>
        <p:spPr>
          <a:xfrm>
            <a:off x="6278400" y="10304640"/>
            <a:ext cx="1202400" cy="422640"/>
          </a:xfrm>
          <a:prstGeom prst="rect">
            <a:avLst/>
          </a:prstGeom>
          <a:ln w="12600">
            <a:noFill/>
          </a:ln>
        </p:spPr>
      </p:pic>
      <p:sp>
        <p:nvSpPr>
          <p:cNvPr id="86" name="CustomShape 8"/>
          <p:cNvSpPr/>
          <p:nvPr/>
        </p:nvSpPr>
        <p:spPr>
          <a:xfrm>
            <a:off x="357120" y="3008160"/>
            <a:ext cx="1848240" cy="1370520"/>
          </a:xfrm>
          <a:prstGeom prst="rect">
            <a:avLst/>
          </a:prstGeom>
          <a:solidFill>
            <a:srgbClr val="ff33ff"/>
          </a:solidFill>
          <a:ln w="9360">
            <a:solidFill>
              <a:srgbClr val="ff00cc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87" name="CustomShape 9"/>
          <p:cNvSpPr/>
          <p:nvPr/>
        </p:nvSpPr>
        <p:spPr>
          <a:xfrm>
            <a:off x="2185920" y="3008160"/>
            <a:ext cx="4852080" cy="1370520"/>
          </a:xfrm>
          <a:prstGeom prst="rect">
            <a:avLst/>
          </a:prstGeom>
          <a:solidFill>
            <a:srgbClr val="ff33ff"/>
          </a:solidFill>
          <a:ln w="9360">
            <a:solidFill>
              <a:srgbClr val="ff00cc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88" name="CustomShape 10"/>
          <p:cNvSpPr/>
          <p:nvPr/>
        </p:nvSpPr>
        <p:spPr>
          <a:xfrm>
            <a:off x="3143880" y="3237840"/>
            <a:ext cx="2935800" cy="91152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45000" rIns="45000" tIns="45000" bIns="45000" anchor="ctr"/>
          <a:p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Verberg Scratch de kat door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het ‘verdwijn' blokje toe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te voegen.</a:t>
            </a:r>
            <a:endParaRPr/>
          </a:p>
        </p:txBody>
      </p:sp>
      <p:pic>
        <p:nvPicPr>
          <p:cNvPr id="89" name="image.png" descr=""/>
          <p:cNvPicPr/>
          <p:nvPr/>
        </p:nvPicPr>
        <p:blipFill>
          <a:blip r:embed="rId2"/>
          <a:stretch/>
        </p:blipFill>
        <p:spPr>
          <a:xfrm>
            <a:off x="5086440" y="9226440"/>
            <a:ext cx="1670400" cy="1524600"/>
          </a:xfrm>
          <a:prstGeom prst="rect">
            <a:avLst/>
          </a:prstGeom>
          <a:ln w="12600">
            <a:noFill/>
          </a:ln>
        </p:spPr>
      </p:pic>
      <p:pic>
        <p:nvPicPr>
          <p:cNvPr id="90" name="image.png" descr=""/>
          <p:cNvPicPr/>
          <p:nvPr/>
        </p:nvPicPr>
        <p:blipFill>
          <a:blip r:embed="rId3"/>
          <a:stretch/>
        </p:blipFill>
        <p:spPr>
          <a:xfrm>
            <a:off x="468360" y="3125880"/>
            <a:ext cx="1626120" cy="1161000"/>
          </a:xfrm>
          <a:prstGeom prst="rect">
            <a:avLst/>
          </a:prstGeom>
          <a:ln w="12600">
            <a:noFill/>
          </a:ln>
        </p:spPr>
      </p:pic>
      <p:sp>
        <p:nvSpPr>
          <p:cNvPr id="91" name="CustomShape 11"/>
          <p:cNvSpPr/>
          <p:nvPr/>
        </p:nvSpPr>
        <p:spPr>
          <a:xfrm>
            <a:off x="357120" y="4556160"/>
            <a:ext cx="1980000" cy="1370520"/>
          </a:xfrm>
          <a:prstGeom prst="rect">
            <a:avLst/>
          </a:prstGeom>
          <a:solidFill>
            <a:srgbClr val="ff33ff"/>
          </a:solidFill>
          <a:ln w="9360">
            <a:solidFill>
              <a:srgbClr val="ff00cc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2" name="CustomShape 12"/>
          <p:cNvSpPr/>
          <p:nvPr/>
        </p:nvSpPr>
        <p:spPr>
          <a:xfrm>
            <a:off x="2185920" y="4556160"/>
            <a:ext cx="4852080" cy="1370520"/>
          </a:xfrm>
          <a:prstGeom prst="rect">
            <a:avLst/>
          </a:prstGeom>
          <a:solidFill>
            <a:srgbClr val="ff33ff"/>
          </a:solidFill>
          <a:ln w="9360">
            <a:solidFill>
              <a:srgbClr val="ff00cc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3" name="CustomShape 13"/>
          <p:cNvSpPr/>
          <p:nvPr/>
        </p:nvSpPr>
        <p:spPr>
          <a:xfrm>
            <a:off x="2622960" y="4923000"/>
            <a:ext cx="3978000" cy="6372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45000" rIns="45000" tIns="45000" bIns="45000" anchor="ctr"/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Laat de lijn telkens een stukje draaien 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met het ‘draai .. graden’ blokje. Kies als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Waarde iets tussen 1 en 5.</a:t>
            </a:r>
            <a:endParaRPr/>
          </a:p>
        </p:txBody>
      </p:sp>
      <p:pic>
        <p:nvPicPr>
          <p:cNvPr id="94" name="image.png" descr=""/>
          <p:cNvPicPr/>
          <p:nvPr/>
        </p:nvPicPr>
        <p:blipFill>
          <a:blip r:embed="rId4"/>
          <a:stretch/>
        </p:blipFill>
        <p:spPr>
          <a:xfrm>
            <a:off x="447840" y="4834080"/>
            <a:ext cx="1646640" cy="913320"/>
          </a:xfrm>
          <a:prstGeom prst="rect">
            <a:avLst/>
          </a:prstGeom>
          <a:ln w="12600">
            <a:noFill/>
          </a:ln>
        </p:spPr>
      </p:pic>
      <p:sp>
        <p:nvSpPr>
          <p:cNvPr id="95" name="CustomShape 14"/>
          <p:cNvSpPr/>
          <p:nvPr/>
        </p:nvSpPr>
        <p:spPr>
          <a:xfrm>
            <a:off x="357120" y="7122960"/>
            <a:ext cx="3107160" cy="2377080"/>
          </a:xfrm>
          <a:prstGeom prst="rect">
            <a:avLst/>
          </a:prstGeom>
          <a:solidFill>
            <a:srgbClr val="ff33ff"/>
          </a:solidFill>
          <a:ln w="9360">
            <a:solidFill>
              <a:srgbClr val="ff00cc"/>
            </a:solidFill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96" name="image.png" descr=""/>
          <p:cNvPicPr/>
          <p:nvPr/>
        </p:nvPicPr>
        <p:blipFill>
          <a:blip r:embed="rId5"/>
          <a:stretch/>
        </p:blipFill>
        <p:spPr>
          <a:xfrm>
            <a:off x="447840" y="7219800"/>
            <a:ext cx="2946960" cy="2188080"/>
          </a:xfrm>
          <a:prstGeom prst="rect">
            <a:avLst/>
          </a:prstGeom>
          <a:ln w="12600">
            <a:noFill/>
          </a:ln>
        </p:spPr>
      </p:pic>
      <p:sp>
        <p:nvSpPr>
          <p:cNvPr id="97" name="CustomShape 15"/>
          <p:cNvSpPr/>
          <p:nvPr/>
        </p:nvSpPr>
        <p:spPr>
          <a:xfrm>
            <a:off x="3654360" y="7122960"/>
            <a:ext cx="3383640" cy="1314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0" y="15512"/>
                </a:lnTo>
                <a:lnTo>
                  <a:pt x="3600" y="15512"/>
                </a:lnTo>
                <a:lnTo>
                  <a:pt x="3326" y="21600"/>
                </a:lnTo>
                <a:lnTo>
                  <a:pt x="9000" y="15512"/>
                </a:lnTo>
                <a:lnTo>
                  <a:pt x="21600" y="15512"/>
                </a:lnTo>
                <a:lnTo>
                  <a:pt x="21600" y="0"/>
                </a:lnTo>
                <a:lnTo>
                  <a:pt x="3600" y="0"/>
                </a:lnTo>
                <a:close/>
              </a:path>
            </a:pathLst>
          </a:custGeom>
          <a:solidFill>
            <a:srgbClr val="99ff33"/>
          </a:solidFill>
          <a:ln w="648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8" name="CustomShape 16"/>
          <p:cNvSpPr/>
          <p:nvPr/>
        </p:nvSpPr>
        <p:spPr>
          <a:xfrm>
            <a:off x="3927600" y="7273080"/>
            <a:ext cx="2837160" cy="6436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48240" rIns="48240" tIns="48240" bIns="48240" anchor="ctr"/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Blijf alle cijfers aanpassen 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voor onverwachte effecten!</a:t>
            </a:r>
            <a:endParaRPr/>
          </a:p>
        </p:txBody>
      </p:sp>
      <p:sp>
        <p:nvSpPr>
          <p:cNvPr id="99" name="CustomShape 17"/>
          <p:cNvSpPr/>
          <p:nvPr/>
        </p:nvSpPr>
        <p:spPr>
          <a:xfrm>
            <a:off x="6858000" y="160560"/>
            <a:ext cx="700560" cy="3945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n-US" sz="2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</a:t>
            </a:r>
            <a:endParaRPr/>
          </a:p>
        </p:txBody>
      </p:sp>
      <p:pic>
        <p:nvPicPr>
          <p:cNvPr id="100" name="Screen Shot 2016-05-27 at 11.17.16.png" descr=""/>
          <p:cNvPicPr/>
          <p:nvPr/>
        </p:nvPicPr>
        <p:blipFill>
          <a:blip r:embed="rId6"/>
          <a:stretch/>
        </p:blipFill>
        <p:spPr>
          <a:xfrm>
            <a:off x="440640" y="3125160"/>
            <a:ext cx="1989360" cy="1162440"/>
          </a:xfrm>
          <a:prstGeom prst="rect">
            <a:avLst/>
          </a:prstGeom>
          <a:ln w="12600">
            <a:noFill/>
          </a:ln>
        </p:spPr>
      </p:pic>
      <p:pic>
        <p:nvPicPr>
          <p:cNvPr id="101" name="Screen Shot 2016-05-27 at 11.18.31.png" descr=""/>
          <p:cNvPicPr/>
          <p:nvPr/>
        </p:nvPicPr>
        <p:blipFill>
          <a:blip r:embed="rId7"/>
          <a:stretch/>
        </p:blipFill>
        <p:spPr>
          <a:xfrm>
            <a:off x="445320" y="4836960"/>
            <a:ext cx="1980000" cy="913320"/>
          </a:xfrm>
          <a:prstGeom prst="rect">
            <a:avLst/>
          </a:prstGeom>
          <a:ln w="12600">
            <a:noFill/>
          </a:ln>
        </p:spPr>
      </p:pic>
      <p:pic>
        <p:nvPicPr>
          <p:cNvPr id="102" name="" descr=""/>
          <p:cNvPicPr/>
          <p:nvPr/>
        </p:nvPicPr>
        <p:blipFill>
          <a:blip r:embed="rId8"/>
          <a:stretch/>
        </p:blipFill>
        <p:spPr>
          <a:xfrm>
            <a:off x="627840" y="1367280"/>
            <a:ext cx="1371600" cy="1010160"/>
          </a:xfrm>
          <a:prstGeom prst="rect">
            <a:avLst/>
          </a:prstGeom>
          <a:ln>
            <a:noFill/>
          </a:ln>
        </p:spPr>
      </p:pic>
      <p:pic>
        <p:nvPicPr>
          <p:cNvPr id="103" name="" descr=""/>
          <p:cNvPicPr/>
          <p:nvPr/>
        </p:nvPicPr>
        <p:blipFill>
          <a:blip r:embed="rId9"/>
          <a:stretch/>
        </p:blipFill>
        <p:spPr>
          <a:xfrm>
            <a:off x="3749040" y="8465760"/>
            <a:ext cx="883080" cy="769680"/>
          </a:xfrm>
          <a:prstGeom prst="rect">
            <a:avLst/>
          </a:prstGeom>
          <a:ln>
            <a:noFill/>
          </a:ln>
        </p:spPr>
      </p:pic>
      <p:pic>
        <p:nvPicPr>
          <p:cNvPr id="104" name="" descr=""/>
          <p:cNvPicPr/>
          <p:nvPr/>
        </p:nvPicPr>
        <p:blipFill>
          <a:blip r:embed="rId10"/>
          <a:stretch/>
        </p:blipFill>
        <p:spPr>
          <a:xfrm>
            <a:off x="199440" y="6151680"/>
            <a:ext cx="910440" cy="670320"/>
          </a:xfrm>
          <a:prstGeom prst="rect">
            <a:avLst/>
          </a:prstGeom>
          <a:ln>
            <a:noFill/>
          </a:ln>
        </p:spPr>
      </p:pic>
    </p:spTree>
  </p:cSld>
  <p:transition spd="med">
    <p:fade/>
  </p:transition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image.png" descr=""/>
          <p:cNvPicPr/>
          <p:nvPr/>
        </p:nvPicPr>
        <p:blipFill>
          <a:blip r:embed="rId1"/>
          <a:stretch/>
        </p:blipFill>
        <p:spPr>
          <a:xfrm>
            <a:off x="317520" y="5648400"/>
            <a:ext cx="3694680" cy="2783520"/>
          </a:xfrm>
          <a:prstGeom prst="rect">
            <a:avLst/>
          </a:prstGeom>
          <a:ln w="12600">
            <a:noFill/>
          </a:ln>
        </p:spPr>
      </p:pic>
      <p:sp>
        <p:nvSpPr>
          <p:cNvPr id="106" name="CustomShape 1"/>
          <p:cNvSpPr/>
          <p:nvPr/>
        </p:nvSpPr>
        <p:spPr>
          <a:xfrm>
            <a:off x="0" y="0"/>
            <a:ext cx="7558560" cy="730800"/>
          </a:xfrm>
          <a:prstGeom prst="rect">
            <a:avLst/>
          </a:prstGeom>
          <a:solidFill>
            <a:srgbClr val="ff0000"/>
          </a:solidFill>
          <a:ln w="9360">
            <a:solidFill>
              <a:srgbClr val="ff00cc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07" name="CustomShape 2"/>
          <p:cNvSpPr/>
          <p:nvPr/>
        </p:nvSpPr>
        <p:spPr>
          <a:xfrm>
            <a:off x="0" y="10233000"/>
            <a:ext cx="7558560" cy="548280"/>
          </a:xfrm>
          <a:prstGeom prst="rect">
            <a:avLst/>
          </a:prstGeom>
          <a:solidFill>
            <a:srgbClr val="eeeeee"/>
          </a:solidFill>
          <a:ln w="936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08" name="CustomShape 3"/>
          <p:cNvSpPr/>
          <p:nvPr/>
        </p:nvSpPr>
        <p:spPr>
          <a:xfrm>
            <a:off x="357120" y="61920"/>
            <a:ext cx="5210640" cy="5673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n-US" sz="2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Creatief met Code</a:t>
            </a:r>
            <a:endParaRPr/>
          </a:p>
        </p:txBody>
      </p:sp>
      <p:sp>
        <p:nvSpPr>
          <p:cNvPr id="109" name="CustomShape 4"/>
          <p:cNvSpPr/>
          <p:nvPr/>
        </p:nvSpPr>
        <p:spPr>
          <a:xfrm>
            <a:off x="1999440" y="1182600"/>
            <a:ext cx="5038560" cy="1278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800" y="0"/>
                </a:moveTo>
                <a:lnTo>
                  <a:pt x="800" y="3600"/>
                </a:lnTo>
                <a:lnTo>
                  <a:pt x="0" y="6503"/>
                </a:lnTo>
                <a:lnTo>
                  <a:pt x="800" y="9000"/>
                </a:lnTo>
                <a:lnTo>
                  <a:pt x="80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4267" y="0"/>
                </a:lnTo>
                <a:close/>
              </a:path>
            </a:pathLst>
          </a:custGeom>
          <a:solidFill>
            <a:srgbClr val="99ff33"/>
          </a:solidFill>
          <a:ln w="936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0" name="CustomShape 5"/>
          <p:cNvSpPr/>
          <p:nvPr/>
        </p:nvSpPr>
        <p:spPr>
          <a:xfrm>
            <a:off x="3087000" y="1503360"/>
            <a:ext cx="3049920" cy="6372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45000" rIns="45000" tIns="45000" bIns="45000" anchor="ctr"/>
          <a:p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Dit begint al mooi te worden. 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Maar er kan nog meer!</a:t>
            </a:r>
            <a:endParaRPr/>
          </a:p>
        </p:txBody>
      </p:sp>
      <p:sp>
        <p:nvSpPr>
          <p:cNvPr id="111" name="CustomShape 6"/>
          <p:cNvSpPr/>
          <p:nvPr/>
        </p:nvSpPr>
        <p:spPr>
          <a:xfrm>
            <a:off x="2550960" y="6505560"/>
            <a:ext cx="4486680" cy="835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0" y="14230"/>
                </a:lnTo>
                <a:lnTo>
                  <a:pt x="12600" y="14230"/>
                </a:lnTo>
                <a:lnTo>
                  <a:pt x="17663" y="21600"/>
                </a:lnTo>
                <a:lnTo>
                  <a:pt x="18000" y="14230"/>
                </a:lnTo>
                <a:lnTo>
                  <a:pt x="21600" y="14230"/>
                </a:lnTo>
                <a:lnTo>
                  <a:pt x="21600" y="0"/>
                </a:lnTo>
                <a:lnTo>
                  <a:pt x="12600" y="0"/>
                </a:lnTo>
                <a:close/>
              </a:path>
            </a:pathLst>
          </a:custGeom>
          <a:solidFill>
            <a:srgbClr val="99ff33"/>
          </a:solidFill>
          <a:ln w="648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2" name="CustomShape 7"/>
          <p:cNvSpPr/>
          <p:nvPr/>
        </p:nvSpPr>
        <p:spPr>
          <a:xfrm>
            <a:off x="2626200" y="6595920"/>
            <a:ext cx="4336560" cy="3693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48240" rIns="48240" tIns="48240" bIns="48240" anchor="ctr"/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De tekening krijgt nu ineens een 3D effect</a:t>
            </a:r>
            <a:endParaRPr/>
          </a:p>
        </p:txBody>
      </p:sp>
      <p:pic>
        <p:nvPicPr>
          <p:cNvPr id="113" name="image.jpeg" descr=""/>
          <p:cNvPicPr/>
          <p:nvPr/>
        </p:nvPicPr>
        <p:blipFill>
          <a:blip r:embed="rId2"/>
          <a:stretch/>
        </p:blipFill>
        <p:spPr>
          <a:xfrm>
            <a:off x="6278400" y="10304640"/>
            <a:ext cx="1202400" cy="422640"/>
          </a:xfrm>
          <a:prstGeom prst="rect">
            <a:avLst/>
          </a:prstGeom>
          <a:ln w="12600">
            <a:noFill/>
          </a:ln>
        </p:spPr>
      </p:pic>
      <p:sp>
        <p:nvSpPr>
          <p:cNvPr id="114" name="CustomShape 8"/>
          <p:cNvSpPr/>
          <p:nvPr/>
        </p:nvSpPr>
        <p:spPr>
          <a:xfrm>
            <a:off x="357120" y="3008160"/>
            <a:ext cx="1907280" cy="1370520"/>
          </a:xfrm>
          <a:prstGeom prst="rect">
            <a:avLst/>
          </a:prstGeom>
          <a:solidFill>
            <a:srgbClr val="ff33ff"/>
          </a:solidFill>
          <a:ln w="9360">
            <a:solidFill>
              <a:srgbClr val="ff00cc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5" name="CustomShape 9"/>
          <p:cNvSpPr/>
          <p:nvPr/>
        </p:nvSpPr>
        <p:spPr>
          <a:xfrm>
            <a:off x="2185920" y="3008160"/>
            <a:ext cx="4852080" cy="1370520"/>
          </a:xfrm>
          <a:prstGeom prst="rect">
            <a:avLst/>
          </a:prstGeom>
          <a:solidFill>
            <a:srgbClr val="ff33ff"/>
          </a:solidFill>
          <a:ln w="9360">
            <a:solidFill>
              <a:srgbClr val="ff00cc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6" name="CustomShape 10"/>
          <p:cNvSpPr/>
          <p:nvPr/>
        </p:nvSpPr>
        <p:spPr>
          <a:xfrm>
            <a:off x="2902320" y="3237840"/>
            <a:ext cx="3418920" cy="91152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45000" rIns="45000" tIns="45000" bIns="45000" anchor="ctr"/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De lijn wordt steeds dikker als je 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het ‘verander pendikte' blokje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toevoegt.</a:t>
            </a:r>
            <a:endParaRPr/>
          </a:p>
        </p:txBody>
      </p:sp>
      <p:sp>
        <p:nvSpPr>
          <p:cNvPr id="117" name="CustomShape 11"/>
          <p:cNvSpPr/>
          <p:nvPr/>
        </p:nvSpPr>
        <p:spPr>
          <a:xfrm>
            <a:off x="357120" y="4529160"/>
            <a:ext cx="1970640" cy="1370520"/>
          </a:xfrm>
          <a:prstGeom prst="rect">
            <a:avLst/>
          </a:prstGeom>
          <a:solidFill>
            <a:srgbClr val="ff33ff"/>
          </a:solidFill>
          <a:ln w="9360">
            <a:solidFill>
              <a:srgbClr val="ff00cc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8" name="CustomShape 12"/>
          <p:cNvSpPr/>
          <p:nvPr/>
        </p:nvSpPr>
        <p:spPr>
          <a:xfrm>
            <a:off x="2185920" y="4529160"/>
            <a:ext cx="4852080" cy="1370520"/>
          </a:xfrm>
          <a:prstGeom prst="rect">
            <a:avLst/>
          </a:prstGeom>
          <a:solidFill>
            <a:srgbClr val="ff33ff"/>
          </a:solidFill>
          <a:ln w="9360">
            <a:solidFill>
              <a:srgbClr val="ff00cc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9" name="CustomShape 13"/>
          <p:cNvSpPr/>
          <p:nvPr/>
        </p:nvSpPr>
        <p:spPr>
          <a:xfrm>
            <a:off x="2647800" y="4758480"/>
            <a:ext cx="3927960" cy="91152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45000" rIns="45000" tIns="45000" bIns="45000" anchor="ctr"/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Om de pen aan het begin weer op de 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kleinste stand te zetten moeten we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het ‘maak pendikte 1' blokje pakken</a:t>
            </a:r>
            <a:endParaRPr/>
          </a:p>
        </p:txBody>
      </p:sp>
      <p:pic>
        <p:nvPicPr>
          <p:cNvPr id="120" name="image.png" descr=""/>
          <p:cNvPicPr/>
          <p:nvPr/>
        </p:nvPicPr>
        <p:blipFill>
          <a:blip r:embed="rId3"/>
          <a:stretch/>
        </p:blipFill>
        <p:spPr>
          <a:xfrm>
            <a:off x="476280" y="3135240"/>
            <a:ext cx="1870560" cy="1095840"/>
          </a:xfrm>
          <a:prstGeom prst="rect">
            <a:avLst/>
          </a:prstGeom>
          <a:ln w="12600">
            <a:noFill/>
          </a:ln>
        </p:spPr>
      </p:pic>
      <p:pic>
        <p:nvPicPr>
          <p:cNvPr id="121" name="image.png" descr=""/>
          <p:cNvPicPr/>
          <p:nvPr/>
        </p:nvPicPr>
        <p:blipFill>
          <a:blip r:embed="rId4"/>
          <a:stretch/>
        </p:blipFill>
        <p:spPr>
          <a:xfrm>
            <a:off x="449280" y="4730760"/>
            <a:ext cx="1916640" cy="979920"/>
          </a:xfrm>
          <a:prstGeom prst="rect">
            <a:avLst/>
          </a:prstGeom>
          <a:ln w="12600">
            <a:noFill/>
          </a:ln>
        </p:spPr>
      </p:pic>
      <p:sp>
        <p:nvSpPr>
          <p:cNvPr id="122" name="CustomShape 14"/>
          <p:cNvSpPr/>
          <p:nvPr/>
        </p:nvSpPr>
        <p:spPr>
          <a:xfrm>
            <a:off x="357120" y="8416800"/>
            <a:ext cx="1907280" cy="1594440"/>
          </a:xfrm>
          <a:prstGeom prst="rect">
            <a:avLst/>
          </a:prstGeom>
          <a:solidFill>
            <a:srgbClr val="ff33ff"/>
          </a:solidFill>
          <a:ln w="9360">
            <a:solidFill>
              <a:srgbClr val="ff00cc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3" name="CustomShape 15"/>
          <p:cNvSpPr/>
          <p:nvPr/>
        </p:nvSpPr>
        <p:spPr>
          <a:xfrm>
            <a:off x="2185920" y="8416800"/>
            <a:ext cx="4852080" cy="1594440"/>
          </a:xfrm>
          <a:prstGeom prst="rect">
            <a:avLst/>
          </a:prstGeom>
          <a:solidFill>
            <a:srgbClr val="ff33ff"/>
          </a:solidFill>
          <a:ln w="9360">
            <a:solidFill>
              <a:srgbClr val="ff00cc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4" name="CustomShape 16"/>
          <p:cNvSpPr/>
          <p:nvPr/>
        </p:nvSpPr>
        <p:spPr>
          <a:xfrm>
            <a:off x="2508840" y="8484120"/>
            <a:ext cx="4206600" cy="14601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45000" rIns="45000" tIns="45000" bIns="45000" anchor="ctr"/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Door 'pen op' te gebruiken haal je de 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pen even van het papier. Daar kan je de 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pen met ‘ga naar' naar het midden van 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het papier verplaatsen. Kies daardoor 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X=0 en Y=0</a:t>
            </a:r>
            <a:endParaRPr/>
          </a:p>
        </p:txBody>
      </p:sp>
      <p:pic>
        <p:nvPicPr>
          <p:cNvPr id="125" name="image.png" descr=""/>
          <p:cNvPicPr/>
          <p:nvPr/>
        </p:nvPicPr>
        <p:blipFill>
          <a:blip r:embed="rId5"/>
          <a:stretch/>
        </p:blipFill>
        <p:spPr>
          <a:xfrm>
            <a:off x="479520" y="8772480"/>
            <a:ext cx="1726200" cy="869040"/>
          </a:xfrm>
          <a:prstGeom prst="rect">
            <a:avLst/>
          </a:prstGeom>
          <a:ln w="12600">
            <a:noFill/>
          </a:ln>
        </p:spPr>
      </p:pic>
      <p:sp>
        <p:nvSpPr>
          <p:cNvPr id="126" name="CustomShape 17"/>
          <p:cNvSpPr/>
          <p:nvPr/>
        </p:nvSpPr>
        <p:spPr>
          <a:xfrm>
            <a:off x="6858000" y="160560"/>
            <a:ext cx="700560" cy="3945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n-US" sz="2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</a:t>
            </a:r>
            <a:endParaRPr/>
          </a:p>
        </p:txBody>
      </p:sp>
      <p:pic>
        <p:nvPicPr>
          <p:cNvPr id="127" name="Screen Shot 2016-05-27 at 11.19.36.png" descr=""/>
          <p:cNvPicPr/>
          <p:nvPr/>
        </p:nvPicPr>
        <p:blipFill>
          <a:blip r:embed="rId6"/>
          <a:stretch/>
        </p:blipFill>
        <p:spPr>
          <a:xfrm>
            <a:off x="441000" y="3076560"/>
            <a:ext cx="2153520" cy="1184400"/>
          </a:xfrm>
          <a:prstGeom prst="rect">
            <a:avLst/>
          </a:prstGeom>
          <a:ln w="12600">
            <a:noFill/>
          </a:ln>
        </p:spPr>
      </p:pic>
      <p:pic>
        <p:nvPicPr>
          <p:cNvPr id="128" name="Screen Shot 2016-05-27 at 11.20.59.png" descr=""/>
          <p:cNvPicPr/>
          <p:nvPr/>
        </p:nvPicPr>
        <p:blipFill>
          <a:blip r:embed="rId7"/>
          <a:stretch/>
        </p:blipFill>
        <p:spPr>
          <a:xfrm>
            <a:off x="446040" y="4689360"/>
            <a:ext cx="1992600" cy="1043280"/>
          </a:xfrm>
          <a:prstGeom prst="rect">
            <a:avLst/>
          </a:prstGeom>
          <a:ln w="12600">
            <a:noFill/>
          </a:ln>
        </p:spPr>
      </p:pic>
      <p:pic>
        <p:nvPicPr>
          <p:cNvPr id="129" name="Screen Shot 2016-05-27 at 11.22.19.png" descr=""/>
          <p:cNvPicPr/>
          <p:nvPr/>
        </p:nvPicPr>
        <p:blipFill>
          <a:blip r:embed="rId8"/>
          <a:stretch/>
        </p:blipFill>
        <p:spPr>
          <a:xfrm>
            <a:off x="471600" y="8736120"/>
            <a:ext cx="1837080" cy="961920"/>
          </a:xfrm>
          <a:prstGeom prst="rect">
            <a:avLst/>
          </a:prstGeom>
          <a:ln w="12600">
            <a:noFill/>
          </a:ln>
        </p:spPr>
      </p:pic>
      <p:pic>
        <p:nvPicPr>
          <p:cNvPr id="130" name="" descr=""/>
          <p:cNvPicPr/>
          <p:nvPr/>
        </p:nvPicPr>
        <p:blipFill>
          <a:blip r:embed="rId9"/>
          <a:stretch/>
        </p:blipFill>
        <p:spPr>
          <a:xfrm>
            <a:off x="457200" y="1367280"/>
            <a:ext cx="1371600" cy="1010160"/>
          </a:xfrm>
          <a:prstGeom prst="rect">
            <a:avLst/>
          </a:prstGeom>
          <a:ln>
            <a:noFill/>
          </a:ln>
        </p:spPr>
      </p:pic>
      <p:pic>
        <p:nvPicPr>
          <p:cNvPr id="131" name="" descr=""/>
          <p:cNvPicPr/>
          <p:nvPr/>
        </p:nvPicPr>
        <p:blipFill>
          <a:blip r:embed="rId10"/>
          <a:stretch/>
        </p:blipFill>
        <p:spPr>
          <a:xfrm>
            <a:off x="6126480" y="7318440"/>
            <a:ext cx="911160" cy="911160"/>
          </a:xfrm>
          <a:prstGeom prst="rect">
            <a:avLst/>
          </a:prstGeom>
          <a:ln>
            <a:noFill/>
          </a:ln>
        </p:spPr>
      </p:pic>
    </p:spTree>
  </p:cSld>
  <p:transition spd="med">
    <p:fade/>
  </p:transition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image.png" descr=""/>
          <p:cNvPicPr/>
          <p:nvPr/>
        </p:nvPicPr>
        <p:blipFill>
          <a:blip r:embed="rId1"/>
          <a:stretch/>
        </p:blipFill>
        <p:spPr>
          <a:xfrm>
            <a:off x="4776840" y="2905200"/>
            <a:ext cx="2288160" cy="1735560"/>
          </a:xfrm>
          <a:prstGeom prst="rect">
            <a:avLst/>
          </a:prstGeom>
          <a:ln w="12600">
            <a:noFill/>
          </a:ln>
        </p:spPr>
      </p:pic>
      <p:sp>
        <p:nvSpPr>
          <p:cNvPr id="133" name="CustomShape 1"/>
          <p:cNvSpPr/>
          <p:nvPr/>
        </p:nvSpPr>
        <p:spPr>
          <a:xfrm>
            <a:off x="0" y="0"/>
            <a:ext cx="7558560" cy="730800"/>
          </a:xfrm>
          <a:prstGeom prst="rect">
            <a:avLst/>
          </a:prstGeom>
          <a:solidFill>
            <a:srgbClr val="ff0000"/>
          </a:solidFill>
          <a:ln w="936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34" name="CustomShape 2"/>
          <p:cNvSpPr/>
          <p:nvPr/>
        </p:nvSpPr>
        <p:spPr>
          <a:xfrm>
            <a:off x="0" y="10233000"/>
            <a:ext cx="7558560" cy="548280"/>
          </a:xfrm>
          <a:prstGeom prst="rect">
            <a:avLst/>
          </a:prstGeom>
          <a:solidFill>
            <a:srgbClr val="eeeeee"/>
          </a:solidFill>
          <a:ln w="936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35" name="CustomShape 3"/>
          <p:cNvSpPr/>
          <p:nvPr/>
        </p:nvSpPr>
        <p:spPr>
          <a:xfrm>
            <a:off x="357120" y="61920"/>
            <a:ext cx="5210640" cy="5673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n-US" sz="2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Creatief met Code</a:t>
            </a:r>
            <a:endParaRPr/>
          </a:p>
        </p:txBody>
      </p:sp>
      <p:sp>
        <p:nvSpPr>
          <p:cNvPr id="136" name="CustomShape 4"/>
          <p:cNvSpPr/>
          <p:nvPr/>
        </p:nvSpPr>
        <p:spPr>
          <a:xfrm>
            <a:off x="1999440" y="1182600"/>
            <a:ext cx="5038560" cy="1278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800" y="0"/>
                </a:moveTo>
                <a:lnTo>
                  <a:pt x="800" y="3600"/>
                </a:lnTo>
                <a:lnTo>
                  <a:pt x="0" y="6503"/>
                </a:lnTo>
                <a:lnTo>
                  <a:pt x="800" y="9000"/>
                </a:lnTo>
                <a:lnTo>
                  <a:pt x="80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4267" y="0"/>
                </a:lnTo>
                <a:close/>
              </a:path>
            </a:pathLst>
          </a:custGeom>
          <a:solidFill>
            <a:srgbClr val="99ff33"/>
          </a:solidFill>
          <a:ln w="936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37" name="CustomShape 5"/>
          <p:cNvSpPr/>
          <p:nvPr/>
        </p:nvSpPr>
        <p:spPr>
          <a:xfrm>
            <a:off x="3124440" y="1503360"/>
            <a:ext cx="2975400" cy="6372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45000" rIns="45000" tIns="45000" bIns="45000" anchor="ctr"/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Kun je zelf bedenken hoe je 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deze versies kan maken?</a:t>
            </a:r>
            <a:endParaRPr/>
          </a:p>
        </p:txBody>
      </p:sp>
      <p:pic>
        <p:nvPicPr>
          <p:cNvPr id="138" name="image.jpeg" descr=""/>
          <p:cNvPicPr/>
          <p:nvPr/>
        </p:nvPicPr>
        <p:blipFill>
          <a:blip r:embed="rId2"/>
          <a:stretch/>
        </p:blipFill>
        <p:spPr>
          <a:xfrm>
            <a:off x="6278400" y="10304640"/>
            <a:ext cx="1202400" cy="422640"/>
          </a:xfrm>
          <a:prstGeom prst="rect">
            <a:avLst/>
          </a:prstGeom>
          <a:ln w="12600">
            <a:noFill/>
          </a:ln>
        </p:spPr>
      </p:pic>
      <p:pic>
        <p:nvPicPr>
          <p:cNvPr id="139" name="image.jpg" descr=""/>
          <p:cNvPicPr/>
          <p:nvPr/>
        </p:nvPicPr>
        <p:blipFill>
          <a:blip r:embed="rId3"/>
          <a:stretch/>
        </p:blipFill>
        <p:spPr>
          <a:xfrm>
            <a:off x="4892760" y="10321920"/>
            <a:ext cx="1246680" cy="368640"/>
          </a:xfrm>
          <a:prstGeom prst="rect">
            <a:avLst/>
          </a:prstGeom>
          <a:ln w="12600">
            <a:noFill/>
          </a:ln>
        </p:spPr>
      </p:pic>
      <p:pic>
        <p:nvPicPr>
          <p:cNvPr id="140" name="image.png" descr=""/>
          <p:cNvPicPr/>
          <p:nvPr/>
        </p:nvPicPr>
        <p:blipFill>
          <a:blip r:embed="rId4"/>
          <a:stretch/>
        </p:blipFill>
        <p:spPr>
          <a:xfrm>
            <a:off x="382680" y="2914560"/>
            <a:ext cx="2250000" cy="1684800"/>
          </a:xfrm>
          <a:prstGeom prst="rect">
            <a:avLst/>
          </a:prstGeom>
          <a:ln w="12600">
            <a:noFill/>
          </a:ln>
        </p:spPr>
      </p:pic>
      <p:sp>
        <p:nvSpPr>
          <p:cNvPr id="141" name="CustomShape 6"/>
          <p:cNvSpPr/>
          <p:nvPr/>
        </p:nvSpPr>
        <p:spPr>
          <a:xfrm>
            <a:off x="272880" y="4762440"/>
            <a:ext cx="6620400" cy="10022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000" rIns="45000" tIns="45000" bIns="45000"/>
          <a:p>
            <a:r>
              <a:rPr lang="en-US" sz="1200" spc="-1" strike="noStrike">
                <a:solidFill>
                  <a:srgbClr val="b2b2b2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Hints: de pendikte groot laten beginnen (set pen size to 50) en kleiner laten worden (Change pen size = -1).</a:t>
            </a:r>
            <a:endParaRPr/>
          </a:p>
          <a:p>
            <a:pPr>
              <a:lnSpc>
                <a:spcPct val="100000"/>
              </a:lnSpc>
            </a:pPr>
            <a:r>
              <a:rPr lang="en-US" sz="1200" spc="-1" strike="noStrike">
                <a:solidFill>
                  <a:srgbClr val="b2b2b2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Lange lijnen door grote stappen te zetten (move 200 steps &amp; change pen color by 1).</a:t>
            </a:r>
            <a:endParaRPr/>
          </a:p>
          <a:p>
            <a:pPr>
              <a:lnSpc>
                <a:spcPct val="100000"/>
              </a:lnSpc>
            </a:pPr>
            <a:r>
              <a:rPr lang="en-US" sz="1200" spc="-1" strike="noStrike">
                <a:solidFill>
                  <a:srgbClr val="b2b2b2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Een circel maak je door snel te draaien (turn 20 degrees)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42" name="image.png" descr=""/>
          <p:cNvPicPr/>
          <p:nvPr/>
        </p:nvPicPr>
        <p:blipFill>
          <a:blip r:embed="rId5"/>
          <a:stretch/>
        </p:blipFill>
        <p:spPr>
          <a:xfrm>
            <a:off x="2733840" y="2922480"/>
            <a:ext cx="2284920" cy="1718280"/>
          </a:xfrm>
          <a:prstGeom prst="rect">
            <a:avLst/>
          </a:prstGeom>
          <a:ln w="12600">
            <a:noFill/>
          </a:ln>
        </p:spPr>
      </p:pic>
      <p:pic>
        <p:nvPicPr>
          <p:cNvPr id="143" name="image.png" descr=""/>
          <p:cNvPicPr/>
          <p:nvPr/>
        </p:nvPicPr>
        <p:blipFill>
          <a:blip r:embed="rId6"/>
          <a:stretch/>
        </p:blipFill>
        <p:spPr>
          <a:xfrm>
            <a:off x="411120" y="6391440"/>
            <a:ext cx="4881960" cy="3656520"/>
          </a:xfrm>
          <a:prstGeom prst="rect">
            <a:avLst/>
          </a:prstGeom>
          <a:ln w="12600">
            <a:noFill/>
          </a:ln>
        </p:spPr>
      </p:pic>
      <p:pic>
        <p:nvPicPr>
          <p:cNvPr id="144" name="image.png" descr=""/>
          <p:cNvPicPr/>
          <p:nvPr/>
        </p:nvPicPr>
        <p:blipFill>
          <a:blip r:embed="rId7"/>
          <a:stretch/>
        </p:blipFill>
        <p:spPr>
          <a:xfrm>
            <a:off x="5610240" y="6543720"/>
            <a:ext cx="1416600" cy="3540600"/>
          </a:xfrm>
          <a:prstGeom prst="rect">
            <a:avLst/>
          </a:prstGeom>
          <a:ln w="12600">
            <a:noFill/>
          </a:ln>
        </p:spPr>
      </p:pic>
      <p:sp>
        <p:nvSpPr>
          <p:cNvPr id="145" name="CustomShape 7"/>
          <p:cNvSpPr/>
          <p:nvPr/>
        </p:nvSpPr>
        <p:spPr>
          <a:xfrm>
            <a:off x="1001880" y="5862600"/>
            <a:ext cx="6036120" cy="5482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636" y="0"/>
                </a:moveTo>
                <a:lnTo>
                  <a:pt x="636" y="3600"/>
                </a:lnTo>
                <a:lnTo>
                  <a:pt x="0" y="7903"/>
                </a:lnTo>
                <a:lnTo>
                  <a:pt x="636" y="9000"/>
                </a:lnTo>
                <a:lnTo>
                  <a:pt x="636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4130" y="0"/>
                </a:lnTo>
                <a:close/>
              </a:path>
            </a:pathLst>
          </a:custGeom>
          <a:solidFill>
            <a:srgbClr val="99ff33"/>
          </a:solidFill>
          <a:ln w="648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46" name="CustomShape 8"/>
          <p:cNvSpPr/>
          <p:nvPr/>
        </p:nvSpPr>
        <p:spPr>
          <a:xfrm>
            <a:off x="1787040" y="5952240"/>
            <a:ext cx="4642920" cy="3693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48240" rIns="48240" tIns="48240" bIns="48240" anchor="ctr"/>
          <a:p>
            <a:pPr algn="ctr">
              <a:lnSpc>
                <a:spcPct val="100000"/>
              </a:lnSpc>
            </a:pP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Met een extra 'loopje' wordt het weer anders:</a:t>
            </a:r>
            <a:endParaRPr/>
          </a:p>
        </p:txBody>
      </p:sp>
      <p:sp>
        <p:nvSpPr>
          <p:cNvPr id="147" name="CustomShape 9"/>
          <p:cNvSpPr/>
          <p:nvPr/>
        </p:nvSpPr>
        <p:spPr>
          <a:xfrm>
            <a:off x="6858000" y="160560"/>
            <a:ext cx="700560" cy="3945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n-US" sz="2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</a:t>
            </a:r>
            <a:endParaRPr/>
          </a:p>
        </p:txBody>
      </p:sp>
      <p:pic>
        <p:nvPicPr>
          <p:cNvPr id="148" name="Screen Shot 2016-05-27 at 11.12.23.png" descr=""/>
          <p:cNvPicPr/>
          <p:nvPr/>
        </p:nvPicPr>
        <p:blipFill>
          <a:blip r:embed="rId8"/>
          <a:stretch/>
        </p:blipFill>
        <p:spPr>
          <a:xfrm>
            <a:off x="5461920" y="6485400"/>
            <a:ext cx="1586520" cy="3631680"/>
          </a:xfrm>
          <a:prstGeom prst="rect">
            <a:avLst/>
          </a:prstGeom>
          <a:ln w="12600">
            <a:noFill/>
          </a:ln>
        </p:spPr>
      </p:pic>
      <p:pic>
        <p:nvPicPr>
          <p:cNvPr id="149" name="" descr=""/>
          <p:cNvPicPr/>
          <p:nvPr/>
        </p:nvPicPr>
        <p:blipFill>
          <a:blip r:embed="rId9"/>
          <a:stretch/>
        </p:blipFill>
        <p:spPr>
          <a:xfrm>
            <a:off x="457200" y="1367280"/>
            <a:ext cx="1371600" cy="1010160"/>
          </a:xfrm>
          <a:prstGeom prst="rect">
            <a:avLst/>
          </a:prstGeom>
          <a:ln>
            <a:noFill/>
          </a:ln>
        </p:spPr>
      </p:pic>
      <p:pic>
        <p:nvPicPr>
          <p:cNvPr id="150" name="" descr=""/>
          <p:cNvPicPr/>
          <p:nvPr/>
        </p:nvPicPr>
        <p:blipFill>
          <a:blip r:embed="rId10"/>
          <a:stretch/>
        </p:blipFill>
        <p:spPr>
          <a:xfrm>
            <a:off x="326880" y="5820120"/>
            <a:ext cx="640080" cy="640080"/>
          </a:xfrm>
          <a:prstGeom prst="rect">
            <a:avLst/>
          </a:prstGeom>
          <a:ln>
            <a:noFill/>
          </a:ln>
        </p:spPr>
      </p:pic>
    </p:spTree>
  </p:cSld>
  <p:transition spd="med">
    <p:fade/>
  </p:transition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955</TotalTime>
  <Application>LibreOffice/5.0.2.2$MacOSX_X86_64 LibreOffice_project/37b43f919e4de5eeaca9b9755ed688758a8251fe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language>en-US</dc:language>
  <dcterms:modified xsi:type="dcterms:W3CDTF">2016-06-03T15:28:14Z</dcterms:modified>
  <cp:revision>4</cp:revision>
</cp:coreProperties>
</file>